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72" r:id="rId4"/>
    <p:sldId id="294" r:id="rId5"/>
    <p:sldId id="273" r:id="rId6"/>
    <p:sldId id="295" r:id="rId7"/>
    <p:sldId id="274" r:id="rId8"/>
    <p:sldId id="276" r:id="rId9"/>
    <p:sldId id="296" r:id="rId10"/>
    <p:sldId id="277" r:id="rId11"/>
    <p:sldId id="278" r:id="rId12"/>
    <p:sldId id="279" r:id="rId13"/>
    <p:sldId id="280" r:id="rId14"/>
    <p:sldId id="297" r:id="rId15"/>
    <p:sldId id="281" r:id="rId16"/>
    <p:sldId id="282" r:id="rId17"/>
    <p:sldId id="283" r:id="rId18"/>
    <p:sldId id="284" r:id="rId19"/>
    <p:sldId id="285" r:id="rId20"/>
    <p:sldId id="286" r:id="rId21"/>
    <p:sldId id="298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6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4376" y="187250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Дулаева</a:t>
            </a:r>
            <a:r>
              <a:rPr lang="ru-RU" dirty="0"/>
              <a:t> </a:t>
            </a:r>
            <a:r>
              <a:rPr lang="ru-RU" dirty="0" err="1"/>
              <a:t>Эльнара</a:t>
            </a:r>
            <a:r>
              <a:rPr lang="ru-RU" dirty="0"/>
              <a:t> </a:t>
            </a:r>
            <a:r>
              <a:rPr lang="ru-RU" dirty="0" err="1"/>
              <a:t>Зильпикаровна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Кандидат филологических наук, </a:t>
            </a:r>
            <a:r>
              <a:rPr lang="ru-RU" dirty="0" err="1"/>
              <a:t>и.о.доцента</a:t>
            </a:r>
            <a:r>
              <a:rPr lang="ru-RU" dirty="0"/>
              <a:t>  кафедры </a:t>
            </a:r>
            <a:r>
              <a:rPr lang="ru-RU" dirty="0" err="1"/>
              <a:t>Тюрксой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Контактная информация </a:t>
            </a:r>
            <a:br>
              <a:rPr lang="ru-RU" dirty="0"/>
            </a:br>
            <a:r>
              <a:rPr lang="ru-RU" dirty="0"/>
              <a:t>Рабочий телефон: 8(727) 2438349</a:t>
            </a:r>
            <a:br>
              <a:rPr lang="ru-RU" dirty="0"/>
            </a:br>
            <a:r>
              <a:rPr lang="ru-RU" dirty="0"/>
              <a:t>Мобильный телефон: +7 (775) 9778877</a:t>
            </a:r>
            <a:br>
              <a:rPr lang="ru-RU" dirty="0"/>
            </a:br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elnara1981dulayeva@mail.ru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020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6696" y="1655064"/>
            <a:ext cx="67848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Что касается других, менее численных вероисповеданий, на территории державы официально зарегистрированы около 2 тысяч Свидетелей Иеговы. Также числится около 36 синагог представителей иудаизма, расположенных по крупным городам – Стамбул, Анкара, Измир, </a:t>
            </a:r>
            <a:r>
              <a:rPr lang="ru-RU" dirty="0" err="1"/>
              <a:t>Чанаккале</a:t>
            </a:r>
            <a:r>
              <a:rPr lang="ru-RU" dirty="0"/>
              <a:t>, Бурса, </a:t>
            </a:r>
            <a:r>
              <a:rPr lang="ru-RU" dirty="0" err="1"/>
              <a:t>Хатай</a:t>
            </a:r>
            <a:r>
              <a:rPr lang="ru-RU" dirty="0"/>
              <a:t> и др.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1" y="3188195"/>
            <a:ext cx="4602140" cy="270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77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8605" y="848606"/>
            <a:ext cx="495680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Религия в Турции - история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563" y="1507045"/>
            <a:ext cx="59626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904" y="649224"/>
            <a:ext cx="908913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VІІ век считается отправной точкой, когда на части Аравийского полуострова начал формироваться ислам. Как считают традиционные историки, для этого существовало несколько вполне объективных общественных причин. К таковым они относят смену структуры родового строя у арабов, глобальные международные неурядицы, которые существенно повлияли на торгово-экономические отношения племен, существовавших на этих территориях, вопросы внутренних взаимоотношений между разными группами жителей и перераспределение власти. Чтобы привести расположение государства в более спокойное и объединенное, требовалось создать стабильные экономические и политические условия. Однако, подобный шаг был возможен только при наличии какой-то общей устремленности. Наилучшим вариантом для тех времен было вычленение одной веры из многобожия, присутствовавшего среди жителей Аравийского полуострова. </a:t>
            </a:r>
            <a:endParaRPr lang="ru-RU" sz="1400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988" y="2762837"/>
            <a:ext cx="3585376" cy="201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54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216" y="594360"/>
            <a:ext cx="8750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Самые мощные племена старалась подчинить себе более слабых, навязывая им свои политические взгляды и верования. Так, на аравийских землях уже в начале седьмого века одним из самых сильных родовых племен стали </a:t>
            </a:r>
            <a:r>
              <a:rPr lang="ru-RU" dirty="0" err="1"/>
              <a:t>курейши</a:t>
            </a:r>
            <a:r>
              <a:rPr lang="ru-RU" dirty="0"/>
              <a:t>, которые территориально располагались в Мекке. Именно там находилась их главная святыня Кааба, и бог </a:t>
            </a:r>
            <a:r>
              <a:rPr lang="ru-RU" dirty="0" err="1"/>
              <a:t>Ишах</a:t>
            </a:r>
            <a:r>
              <a:rPr lang="ru-RU" dirty="0"/>
              <a:t> со временем вытеснил всех других божеств, а его имя постепенно трансформировалось в привычное «Аллах», единое сегодня для всех мусульман.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534" y="2603373"/>
            <a:ext cx="2460498" cy="246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71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528" y="356616"/>
            <a:ext cx="7872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Кроме этого, такому развитию событий способствовала активная деятельность Мухаммеда. Он относился к роду </a:t>
            </a:r>
            <a:r>
              <a:rPr lang="ru-RU" dirty="0" err="1"/>
              <a:t>курейшитов</a:t>
            </a:r>
            <a:r>
              <a:rPr lang="ru-RU" dirty="0"/>
              <a:t>. Согласно данным, описанным в Коране, приблизительно в 609 году на него снизошло божественное откровение и он через какое-то время провел первую проповедь в Мекке. Позже Мухаммед и его соратники были вынуждены переселиться в Медину. В 630-831 гг. мусульмане во главе с Мухаммадом снова вернулись в Мекку как победители, таким образом установив на этих территориях ислам, как главную веру.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966" y="2618773"/>
            <a:ext cx="2893314" cy="271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53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312" y="704088"/>
            <a:ext cx="94914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Ислам, как и другие верования, в процессе формирования испытывал множество изменений под влиянием представительств других религий – христианства, иудаизма, зороастризма. Как результат, произошло его разделение на несколько течений и конфессий. На текущий момент, как мы уже упоминали, действуют два главных исламских направления – суннизм и шиизм. Суть такого разделения заключена, как это часто бывает, в политических </a:t>
            </a:r>
            <a:r>
              <a:rPr lang="ru-RU" dirty="0" err="1"/>
              <a:t>недопониманиях</a:t>
            </a:r>
            <a:r>
              <a:rPr lang="ru-RU" dirty="0"/>
              <a:t>. Так, шииты не хотят признавать глав (верховных правителей) суннитов, так как считают, что истинными приемниками Мухаммада являются только халифы из рода </a:t>
            </a:r>
            <a:r>
              <a:rPr lang="ru-RU" dirty="0" err="1"/>
              <a:t>Алидов</a:t>
            </a:r>
            <a:r>
              <a:rPr lang="ru-RU" dirty="0"/>
              <a:t>, в начале рода которых стоит двоюродный брат Пророка (мир Ему).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Стоит отметить, что в принципе основные исламские принципы в разных течениях практически идентичны. Различия состоят лишь в праздновании некоторых праздников, практик и памятных дат. Сунниты кроме Корана почитают хадисы, собранный в священную книгу Сунну.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940" y="4430027"/>
            <a:ext cx="19431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57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8760" y="960120"/>
            <a:ext cx="66791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Главные положения Ислама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130" y="2020823"/>
            <a:ext cx="4229862" cy="398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46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4048" y="832104"/>
            <a:ext cx="93726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Ислам – религия единобожия, которая гласит: «Нет иного бога, кроме Аллаха, и Мухаммед – его пророк». </a:t>
            </a:r>
          </a:p>
          <a:p>
            <a:pPr algn="just"/>
            <a:r>
              <a:rPr lang="ru-RU" dirty="0"/>
              <a:t>В переводе на русский слово «ислам» имеет значение «покорность», а «мусульманин» происходит от арабского «муслим», то есть покорный. </a:t>
            </a:r>
          </a:p>
          <a:p>
            <a:pPr algn="just"/>
            <a:r>
              <a:rPr lang="ru-RU" dirty="0"/>
              <a:t>Книга, в которой собраны наставления и изречения Мухаммеда, записанная его последователями, называется Коран. Это священное писание для каждого верующего, которое сопоставляют со словом самого Аллаха и Пророк говорил ниспосланное ему Архангелом </a:t>
            </a:r>
            <a:r>
              <a:rPr lang="ru-RU" dirty="0" err="1"/>
              <a:t>Джабраилом</a:t>
            </a:r>
            <a:r>
              <a:rPr lang="ru-RU" dirty="0"/>
              <a:t> (Гавриилом – в православии).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Книга написана в виде особой стихотворной, нерифмованной формы. Сунна и Коран являются теми незыблемыми основами, на которых зиждется ислам, а также все права, мораль и этика.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483" y="4063758"/>
            <a:ext cx="18478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73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392" y="1051561"/>
            <a:ext cx="82936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Для мусульманина это также и свод правил, основы поведения, которые прививаются ему с самого детства. Таковыми являются посты, молитва, омовения и т.д. Например, перед каждой молитвой или постом человек должен прочесть «</a:t>
            </a:r>
            <a:r>
              <a:rPr lang="ru-RU" dirty="0" err="1"/>
              <a:t>ниет</a:t>
            </a:r>
            <a:r>
              <a:rPr lang="ru-RU" dirty="0"/>
              <a:t>». Это ритуальная форма, которая настраивает его мысли на Бога. Всё, чтобы не делал человек, должно перекликаться с именем Аллаха, руководствоваться его главными принципами.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492" y="3001056"/>
            <a:ext cx="3201924" cy="302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10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6344" y="1143001"/>
            <a:ext cx="86776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 основным принципам мусульманства можно отнести: </a:t>
            </a:r>
          </a:p>
          <a:p>
            <a:pPr algn="just"/>
            <a:r>
              <a:rPr lang="ru-RU" dirty="0" smtClean="0"/>
              <a:t>намаз </a:t>
            </a:r>
            <a:r>
              <a:rPr lang="ru-RU" dirty="0"/>
              <a:t>пять раз в день;</a:t>
            </a:r>
          </a:p>
          <a:p>
            <a:pPr algn="just"/>
            <a:r>
              <a:rPr lang="ru-RU" dirty="0"/>
              <a:t>соблюдение поста;</a:t>
            </a:r>
          </a:p>
          <a:p>
            <a:pPr algn="just"/>
            <a:r>
              <a:rPr lang="ru-RU" dirty="0" err="1"/>
              <a:t>зекят</a:t>
            </a:r>
            <a:r>
              <a:rPr lang="ru-RU" dirty="0"/>
              <a:t> или милостыню;</a:t>
            </a:r>
          </a:p>
          <a:p>
            <a:pPr algn="just"/>
            <a:r>
              <a:rPr lang="ru-RU" dirty="0"/>
              <a:t>хадж;</a:t>
            </a:r>
          </a:p>
          <a:p>
            <a:pPr algn="just"/>
            <a:r>
              <a:rPr lang="ru-RU" dirty="0"/>
              <a:t>веру в единого Аллаха. </a:t>
            </a:r>
          </a:p>
          <a:p>
            <a:pPr algn="just"/>
            <a:r>
              <a:rPr lang="ru-RU" dirty="0"/>
              <a:t>Также не принято рисовать иконы, пить спиртное, играть в азартные игры. В наши дни только часть верующих выполняют последние два предписания. Однако, все мусульмане однозначно соблюдают два правила: они не едят свинину и всем мальчикам делают обрезание.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172" y="3695128"/>
            <a:ext cx="35718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44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9576" y="868680"/>
            <a:ext cx="66956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000" b="1" dirty="0" smtClean="0"/>
          </a:p>
          <a:p>
            <a:pPr algn="r"/>
            <a:endParaRPr lang="ru-RU" sz="2000" b="1" dirty="0"/>
          </a:p>
          <a:p>
            <a:pPr algn="r"/>
            <a:endParaRPr lang="ru-RU" sz="2000" b="1" dirty="0" smtClean="0"/>
          </a:p>
          <a:p>
            <a:pPr algn="r"/>
            <a:endParaRPr lang="ru-RU" sz="2000" b="1" dirty="0"/>
          </a:p>
          <a:p>
            <a:pPr algn="r"/>
            <a:endParaRPr lang="ru-RU" sz="2000" b="1" dirty="0" smtClean="0"/>
          </a:p>
          <a:p>
            <a:pPr algn="r"/>
            <a:endParaRPr lang="ru-RU" sz="2000" b="1" dirty="0"/>
          </a:p>
          <a:p>
            <a:pPr algn="r"/>
            <a:endParaRPr lang="ru-RU" sz="2000" b="1" dirty="0" smtClean="0"/>
          </a:p>
          <a:p>
            <a:pPr algn="r"/>
            <a:endParaRPr lang="ru-RU" sz="2000" b="1" dirty="0"/>
          </a:p>
          <a:p>
            <a:pPr algn="r"/>
            <a:endParaRPr lang="ru-RU" sz="2000" b="1" dirty="0" smtClean="0"/>
          </a:p>
          <a:p>
            <a:pPr algn="r"/>
            <a:endParaRPr lang="ru-RU" sz="2000" b="1" dirty="0"/>
          </a:p>
          <a:p>
            <a:pPr algn="r"/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78785" y="1388102"/>
            <a:ext cx="5003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Религия в Турции: виды, понятия, принципы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621" y="2083117"/>
            <a:ext cx="59626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18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7048" y="397954"/>
            <a:ext cx="78089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В Турции традиция обрезания делается мальчикам в промежутке от 7 до 12 лет. Как правило, перед обрядом у подростка проверяют знания молитв, делают стрижку. В день важной даты его одевают в красивую одежду с лентой, где написана фраза «</a:t>
            </a:r>
            <a:r>
              <a:rPr lang="ru-RU" sz="1400" dirty="0" err="1"/>
              <a:t>Машаллах</a:t>
            </a:r>
            <a:r>
              <a:rPr lang="ru-RU" sz="1400" dirty="0"/>
              <a:t>», что в переводе звучит как «Да хранит Бог». Обрезание совершается у специалиста по этим вопросам. После организовывают большое празднование в кругу семьи и ближайших родственников. Присутствует на обряде и так называемый наставник – </a:t>
            </a:r>
            <a:r>
              <a:rPr lang="ru-RU" sz="1400" dirty="0" err="1"/>
              <a:t>кирве</a:t>
            </a:r>
            <a:r>
              <a:rPr lang="ru-RU" sz="1400" dirty="0"/>
              <a:t>, чем-то напоминающий по обязанностям у христиан крестного, который опекает мальчика до его совершеннолетия. </a:t>
            </a:r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/>
          </a:p>
          <a:p>
            <a:pPr algn="just"/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281" y="2059947"/>
            <a:ext cx="3694175" cy="176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24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4008" y="969264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Богослужения проводятся, как правило, по пятницам, а также в праздничные дни.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Важно знать!</a:t>
            </a:r>
          </a:p>
          <a:p>
            <a:pPr algn="just"/>
            <a:r>
              <a:rPr lang="ru-RU" dirty="0"/>
              <a:t>При входе в мечеть необходимо снимать обувь. Ноги должны быть закрыты (хотя бы до колен). Представительницы прекрасной половины человечества покрывают голову платком. Как правило, возле входа в мечеть всегда стоят корзинки с платками, юбками и широкими штанами. </a:t>
            </a:r>
          </a:p>
          <a:p>
            <a:pPr algn="just"/>
            <a:r>
              <a:rPr lang="ru-RU" dirty="0"/>
              <a:t>Когда идет молитва, лучше подождать снаружи и не мешать верующим. Фотографировать не запрещается, но прежде чем сделать это, нужно спросить разрешения. Турки, как правило, очень дружелюбный народ и с радостью соглашаются.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861" y="3857016"/>
            <a:ext cx="3230568" cy="300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60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768" y="1783080"/>
            <a:ext cx="5569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Что такое намаз?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270" y="2501455"/>
            <a:ext cx="3315081" cy="310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5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" y="813817"/>
            <a:ext cx="94091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Регулярное пятиразовое совершение молитв в течение дня называют намазом. Традиционно, его совершают на восходе солнца, в полдень, на закате и перед сном. Поющий муэдзин – это традиционный призыв верующих к совершению молитвы. В его словах звучат фразы, говорящие о величии Аллаха, вести, которую принес Магомет, о молитве и спасении.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старинных мечетях для певца-муэдзина строили специальную лестницу, которая вела на балкон минарета. Именно оттуда звучали его призывные песнопения. Сегодня, в большей части современных храмов используют колонки и цифровую запись.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288" y="3352419"/>
            <a:ext cx="5890768" cy="331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39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2040" y="649224"/>
            <a:ext cx="7997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Интересный факт! </a:t>
            </a:r>
          </a:p>
          <a:p>
            <a:pPr algn="just"/>
            <a:r>
              <a:rPr lang="ru-RU" sz="1200" dirty="0"/>
              <a:t>Проектирование и строительство такой лесенки являлось особенной частью воплощения искусства архитектора. Для примера, известнейший турецкий архитектор </a:t>
            </a:r>
            <a:r>
              <a:rPr lang="ru-RU" sz="1200" dirty="0" err="1"/>
              <a:t>Синан</a:t>
            </a:r>
            <a:r>
              <a:rPr lang="ru-RU" sz="1200" dirty="0"/>
              <a:t>, творению которого принадлежат многие знаковые постройки Константинополя, в период возведения мечети </a:t>
            </a:r>
            <a:r>
              <a:rPr lang="ru-RU" sz="1200" dirty="0" err="1"/>
              <a:t>Сулеймание</a:t>
            </a:r>
            <a:r>
              <a:rPr lang="ru-RU" sz="1200" dirty="0"/>
              <a:t>, имеющей два минарета, спроектировал лестницы таким образом, что муэдзины при подъеме никогда не встречались друг с другом.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Омовение предшествует намазу. Возле каждой мечети есть специальное сооружение, к которому подводится чистая вода. Верующие моют руки, лицо, ноги до щиколоток. Традиция основана якобы на изречении Пророка, что «чистота – это половина веры».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Молитва совершается на специальном коврике. Безусловно, носить такой коврик с собой достаточно неудобно в наши дни. Поэтому, часто у входа продаются одноразовые бумажные коврики. В больших городах, в связи с занятостью и активными темпами жизни, количество обязательных молитвенных практик для многих свелось до двух – утром и вечером. </a:t>
            </a:r>
            <a:endParaRPr lang="ru-RU" sz="1200" dirty="0" smtClean="0"/>
          </a:p>
          <a:p>
            <a:pPr algn="just"/>
            <a:endParaRPr lang="ru-RU" sz="12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440" y="3430464"/>
            <a:ext cx="1857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13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9304" y="1664209"/>
            <a:ext cx="71140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Хадж или паломничество в Мекку считалось ранее обязательной практикой для каждого здорового и взрослого верующего. Его совершают в двенадцатый месяц мусульманского календаря. В Турецкой Республике для этого даже выделялись деньги. После прихода </a:t>
            </a:r>
            <a:r>
              <a:rPr lang="ru-RU" dirty="0" err="1"/>
              <a:t>Кемаля</a:t>
            </a:r>
            <a:r>
              <a:rPr lang="ru-RU" dirty="0"/>
              <a:t> </a:t>
            </a:r>
            <a:r>
              <a:rPr lang="ru-RU" dirty="0" err="1"/>
              <a:t>Ататюрка</a:t>
            </a:r>
            <a:r>
              <a:rPr lang="ru-RU" dirty="0"/>
              <a:t> подобная практика прекратилась. Однако, позже этот запрет был снят, но сегодня далеко не все считают правильным расходовать бюджет страны на такие цели.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040" y="3697766"/>
            <a:ext cx="2529512" cy="237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85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6632" y="1021878"/>
            <a:ext cx="6096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Праздник Рамазан. </a:t>
            </a:r>
          </a:p>
          <a:p>
            <a:pPr algn="just"/>
            <a:r>
              <a:rPr lang="ru-RU" sz="1400" dirty="0" smtClean="0"/>
              <a:t>Практически </a:t>
            </a:r>
            <a:r>
              <a:rPr lang="ru-RU" sz="1400" dirty="0"/>
              <a:t>для всех основных религий мира знакомо понятие поста, ограничения употребления в пищу некоторых продуктов, а также негативных мыслей и поступков. Мусульманин проходит пост (или «</a:t>
            </a:r>
            <a:r>
              <a:rPr lang="ru-RU" sz="1400" dirty="0" err="1"/>
              <a:t>оруч</a:t>
            </a:r>
            <a:r>
              <a:rPr lang="ru-RU" sz="1400" dirty="0"/>
              <a:t>» по-турецки) один раз в год. Правила религии в Турции в 20 веке предполагают полный отказ от еды, питья, курения, удовольствий в течение дня. На темное время суток запрет снимается. </a:t>
            </a:r>
          </a:p>
          <a:p>
            <a:pPr algn="just"/>
            <a:r>
              <a:rPr lang="ru-RU" sz="1400" dirty="0"/>
              <a:t>Дневное воздержание заканчивается после оповещения, звучащего с экранов телевизоров или общественного радио. Улицы пустеют, так как с этого момента начинается </a:t>
            </a:r>
            <a:r>
              <a:rPr lang="ru-RU" sz="1400" dirty="0" err="1"/>
              <a:t>ифтар</a:t>
            </a:r>
            <a:r>
              <a:rPr lang="ru-RU" sz="1400" dirty="0"/>
              <a:t> или разговение. </a:t>
            </a:r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160" y="3564860"/>
            <a:ext cx="4052316" cy="248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87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3896" y="1828801"/>
            <a:ext cx="8092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конце Рамадана люди принимаются за уборку в доме, на работе, общественных территориях. Это предшествует началу большого празднования, длительностью в три дня. Данный промежуток времени причислен к официальным выходным. Люди поздравляют друг друга, дарят подарки, собираются за богатым столом, организовываются праздничные концерты и шествия. На третий день разговения принято ходить на кладбища и поминать усопших.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870" y="3900464"/>
            <a:ext cx="3167634" cy="295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54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6152" y="1545337"/>
            <a:ext cx="81107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По прошествии двух месяцев после начала Рамазана приходит время отмечать самое большое и значимое религиозное торжество страны – Курбан-Байрам. Его длительность – 4-ре дня и это также официальные выходные дни.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На сегодняшний день в интереснейшей с точки зрения традиций Турции, сохранилось достаточно много ценных артефактов, знаний, природных и исторических достопримечательностей. Радушие и открытость местных жителей делает державу одной из самых желанных мест для отдыха, туризма и проживания среди иностранных граждан.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665" y="4506457"/>
            <a:ext cx="3249115" cy="183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2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513" y="1874520"/>
            <a:ext cx="12307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/>
          </a:p>
          <a:p>
            <a:pPr algn="ctr"/>
            <a:r>
              <a:rPr lang="ru-RU" sz="3600" dirty="0" smtClean="0"/>
              <a:t>Вопросы</a:t>
            </a:r>
          </a:p>
          <a:p>
            <a:r>
              <a:rPr lang="ru-RU" dirty="0" smtClean="0"/>
              <a:t>1.Мировые </a:t>
            </a:r>
            <a:r>
              <a:rPr lang="ru-RU" dirty="0"/>
              <a:t>религии и религии турецкого народа, Мировые религии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2.Система </a:t>
            </a:r>
            <a:r>
              <a:rPr lang="ru-RU" dirty="0"/>
              <a:t>образования в Турции и роль религии в обществе </a:t>
            </a:r>
            <a:endParaRPr lang="ru-RU" dirty="0" smtClean="0"/>
          </a:p>
          <a:p>
            <a:r>
              <a:rPr lang="ru-RU" dirty="0" smtClean="0"/>
              <a:t>3.Религии,Иудаизм</a:t>
            </a:r>
            <a:r>
              <a:rPr lang="ru-RU" dirty="0"/>
              <a:t>, Христианство, Древние олимпийские боги в Анатолии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4.Основной </a:t>
            </a:r>
            <a:r>
              <a:rPr lang="ru-RU" dirty="0"/>
              <a:t>религией Османской империи был ислам, </a:t>
            </a:r>
            <a:endParaRPr lang="ru-RU" dirty="0" smtClean="0"/>
          </a:p>
          <a:p>
            <a:r>
              <a:rPr lang="ru-RU" dirty="0" smtClean="0"/>
              <a:t>5.Сунниты </a:t>
            </a:r>
            <a:r>
              <a:rPr lang="ru-RU" dirty="0"/>
              <a:t>и шииты </a:t>
            </a:r>
            <a:r>
              <a:rPr lang="ru-RU" dirty="0" err="1"/>
              <a:t>встране</a:t>
            </a:r>
            <a:r>
              <a:rPr lang="ru-RU" dirty="0"/>
              <a:t>, </a:t>
            </a:r>
            <a:r>
              <a:rPr lang="ru-RU" dirty="0" err="1"/>
              <a:t>Алевиты</a:t>
            </a:r>
            <a:r>
              <a:rPr lang="ru-RU" dirty="0"/>
              <a:t> в Турции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5.Возникновение </a:t>
            </a:r>
            <a:r>
              <a:rPr lang="ru-RU" dirty="0"/>
              <a:t>религиозных общин в Турции.</a:t>
            </a: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474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776" y="475486"/>
            <a:ext cx="797356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Турцию ежегодно приезжают миллионы туристов из разных стран. Гости искренне восхищаются её традициями, богатым историческим и культурным прошлым, красотой природы, морскими пейзажами и прекрасным уровнем сервиса, предоставляемым каждому отдыхающему. Однако, насколько хорошо мы знаем эту уникальную державу, её самобытность и красоту? </a:t>
            </a:r>
            <a:r>
              <a:rPr lang="ru-RU" dirty="0" smtClean="0"/>
              <a:t> Тема религия </a:t>
            </a:r>
            <a:r>
              <a:rPr lang="ru-RU" dirty="0"/>
              <a:t>в современной Турции и разобраться в данной </a:t>
            </a:r>
            <a:r>
              <a:rPr lang="ru-RU" dirty="0"/>
              <a:t> </a:t>
            </a:r>
            <a:r>
              <a:rPr lang="ru-RU" dirty="0" smtClean="0"/>
              <a:t>презентации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076" y="2610961"/>
            <a:ext cx="3350673" cy="223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7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5840" y="470273"/>
            <a:ext cx="61996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Турции религия отделена от государства. Свободный выбор веры гарантирован каждому жителю на законодательном уровне. Согласно историческим данным, отделение веры от державной власти произошло в период становления Турецкой Республики, когда </a:t>
            </a:r>
            <a:r>
              <a:rPr lang="ru-RU" dirty="0" err="1"/>
              <a:t>Кемаль</a:t>
            </a:r>
            <a:r>
              <a:rPr lang="ru-RU" dirty="0"/>
              <a:t> </a:t>
            </a:r>
            <a:r>
              <a:rPr lang="ru-RU" dirty="0" err="1"/>
              <a:t>Ататюрк</a:t>
            </a:r>
            <a:r>
              <a:rPr lang="ru-RU" dirty="0"/>
              <a:t> в 1928 году провел соответствующие реформы. </a:t>
            </a:r>
          </a:p>
          <a:p>
            <a:pPr algn="just"/>
            <a:r>
              <a:rPr lang="ru-RU" dirty="0"/>
              <a:t>Была создана новая Конституция, в которой основополагающим принципом взаимодействия признавалась светскость.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827" y="3136392"/>
            <a:ext cx="3138236" cy="294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3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640080"/>
            <a:ext cx="85953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1980-м произошел переворот и в качестве дальнейшего развития решили избрать направленность так называемого «турецкого исламского синтеза», где институты власти более не должны были опираться на религию. Терпимость к другим вероисповеданиям – превалирующая черта для подавляющего большинства граждан. </a:t>
            </a:r>
          </a:p>
          <a:p>
            <a:pPr algn="just"/>
            <a:r>
              <a:rPr lang="ru-RU" dirty="0" smtClean="0"/>
              <a:t>Большая </a:t>
            </a:r>
            <a:r>
              <a:rPr lang="ru-RU" dirty="0"/>
              <a:t>часть турецкого населения, а именно около 99 процентов, являются 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904" y="2575369"/>
            <a:ext cx="4091559" cy="382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9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9576" y="786384"/>
            <a:ext cx="7589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79576" y="1005841"/>
            <a:ext cx="79644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турецкого населения, а именно около 99 процентов, являются исламскими верующими. Ислам здесь представлен в виде суннизма. Суннизм на территории державы встречается двух толков:</a:t>
            </a:r>
          </a:p>
          <a:p>
            <a:pPr algn="just"/>
            <a:r>
              <a:rPr lang="ru-RU" dirty="0" err="1"/>
              <a:t>ханифитский</a:t>
            </a:r>
            <a:r>
              <a:rPr lang="ru-RU" dirty="0"/>
              <a:t>;</a:t>
            </a:r>
          </a:p>
          <a:p>
            <a:pPr algn="just"/>
            <a:r>
              <a:rPr lang="ru-RU" dirty="0" err="1"/>
              <a:t>шафиитский</a:t>
            </a:r>
            <a:r>
              <a:rPr lang="ru-RU" dirty="0"/>
              <a:t>. </a:t>
            </a:r>
          </a:p>
          <a:p>
            <a:pPr algn="just"/>
            <a:r>
              <a:rPr lang="ru-RU" dirty="0" err="1"/>
              <a:t>Шафиитский</a:t>
            </a:r>
            <a:r>
              <a:rPr lang="ru-RU" dirty="0"/>
              <a:t> суннизм является верованием для части турок, проживающих в восточной части Анатолии. Около 15 % населения относят себя к шиитам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888" y="3255194"/>
            <a:ext cx="3288904" cy="309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1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84" y="1271017"/>
            <a:ext cx="88148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Община курдов, населяющая Юго-Восточную часть Турецкой Республики отчасти относится к </a:t>
            </a:r>
            <a:r>
              <a:rPr lang="ru-RU" dirty="0" err="1"/>
              <a:t>езидам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державе в процессе исторических перипетий и изменений образовались несколько религиозных орденов, то есть организаций, которые имеют свои правила и общую цель. Самыми известными и многочисленными являются ордена </a:t>
            </a:r>
            <a:r>
              <a:rPr lang="ru-RU" dirty="0" err="1"/>
              <a:t>накшбандия</a:t>
            </a:r>
            <a:r>
              <a:rPr lang="ru-RU" dirty="0"/>
              <a:t>, </a:t>
            </a:r>
            <a:r>
              <a:rPr lang="ru-RU" dirty="0" err="1"/>
              <a:t>бекташи</a:t>
            </a:r>
            <a:r>
              <a:rPr lang="ru-RU" dirty="0"/>
              <a:t>, </a:t>
            </a:r>
            <a:r>
              <a:rPr lang="ru-RU" dirty="0" err="1"/>
              <a:t>тиджанийя</a:t>
            </a:r>
            <a:r>
              <a:rPr lang="ru-RU" dirty="0"/>
              <a:t>, </a:t>
            </a:r>
            <a:r>
              <a:rPr lang="ru-RU" dirty="0" err="1"/>
              <a:t>мевлевийя</a:t>
            </a:r>
            <a:r>
              <a:rPr lang="ru-RU" dirty="0"/>
              <a:t>. 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663" y="3295385"/>
            <a:ext cx="3115872" cy="294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3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352" y="466343"/>
            <a:ext cx="80101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Помимо </a:t>
            </a:r>
            <a:r>
              <a:rPr lang="ru-RU" sz="1600" dirty="0"/>
              <a:t>мусульман в стране есть также христиане – греческие, армянские, сирийско-православные, халдо-католики и т.д. Так, в мегаполисе Стамбул располагается представительство Вселенского патриарха. Он является главой Константинопольской православной церкви, а также верховным патриархом всех православных церквей, независимо от страны. В его подчинении многие турецкие православные приходы, а также и приходы некоторых расположенных рядом держав. </a:t>
            </a:r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904" y="2303509"/>
            <a:ext cx="4174808" cy="391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01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472" y="649224"/>
            <a:ext cx="88056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Как известно, в определенный исторический период государства (борьбы с армянами и другими меньшинствами), на территории было разрушено множество ценных памятников архитектуры. Они часто переделывались либо в мечети, либо в места остановки путников и караванов (караван-сараи). Только в 60-х годах ХХ века исследователи и историки начали поднимать проблематику спасения и восстановления ценных историко-религиозных достопримечательностей Турции. Позже была проведена опись, в результате которой выявили более 900 православных церковных и монастырских сооружений. Часть зданий так и не удалось сохранить до текущего момента, однако менее половины остались существовать и являются местом поклонения многих туристов.  Православная церковь имеет равные права относительно мусульманства.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864" y="3465379"/>
            <a:ext cx="2727960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8880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595</TotalTime>
  <Words>2029</Words>
  <Application>Microsoft Office PowerPoint</Application>
  <PresentationFormat>Широкоэкранный</PresentationFormat>
  <Paragraphs>265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39</cp:revision>
  <dcterms:created xsi:type="dcterms:W3CDTF">2024-02-05T08:55:58Z</dcterms:created>
  <dcterms:modified xsi:type="dcterms:W3CDTF">2024-09-28T10:07:50Z</dcterms:modified>
</cp:coreProperties>
</file>